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87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IA PIEKUT" initials="EP" lastIdx="1" clrIdx="0">
    <p:extLst>
      <p:ext uri="{19B8F6BF-5375-455C-9EA6-DF929625EA0E}">
        <p15:presenceInfo xmlns:p15="http://schemas.microsoft.com/office/powerpoint/2012/main" userId="S::E.PIEKUT@sp7.sopot.pl::b3da378a-875a-4018-8938-4dd05813f9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0T20:42:05.55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8B12B-B737-4A3C-B724-636018D76BAD}" type="datetimeFigureOut">
              <a:rPr lang="pl-PL" smtClean="0"/>
              <a:t>23.11.2020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A97D0-D5F1-46F5-B4D8-2BEC33CF3D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1193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A97D0-D5F1-46F5-B4D8-2BEC33CF3D6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811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46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7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1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0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6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4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9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4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3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7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5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A2E773-5E52-4DDD-B456-703E37751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7966" y="1135530"/>
            <a:ext cx="4016188" cy="28926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4000"/>
              <a:t>DZIEŃ ŻYCZLIWOŚCI-KONKURS NA PLAKAT</a:t>
            </a:r>
            <a:br>
              <a:rPr lang="pl-PL" sz="4000"/>
            </a:br>
            <a:r>
              <a:rPr lang="pl-PL" sz="4000"/>
              <a:t>DLA KLAS 1-3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6F33FCD-9082-44A5-AB8D-41C450FC6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707" y="4793129"/>
            <a:ext cx="2868706" cy="1563219"/>
          </a:xfrm>
        </p:spPr>
        <p:txBody>
          <a:bodyPr>
            <a:normAutofit/>
          </a:bodyPr>
          <a:lstStyle/>
          <a:p>
            <a:r>
              <a:rPr lang="pl-PL" sz="1200" dirty="0"/>
              <a:t>Koordynatorki konkursu</a:t>
            </a:r>
          </a:p>
          <a:p>
            <a:r>
              <a:rPr lang="pl-PL" sz="1200" dirty="0"/>
              <a:t>Emilia </a:t>
            </a:r>
            <a:r>
              <a:rPr lang="pl-PL" sz="1200" dirty="0" err="1"/>
              <a:t>piekut</a:t>
            </a:r>
            <a:endParaRPr lang="pl-PL" sz="1200" dirty="0"/>
          </a:p>
          <a:p>
            <a:r>
              <a:rPr lang="pl-PL" sz="1200" dirty="0"/>
              <a:t>Mirosława Pacewicz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E7180-87B8-4084-8822-ECB8AFC3B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2" r="2" b="155"/>
          <a:stretch/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8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omieszczenie&#10;&#10;Opis wygenerowany automatycznie">
            <a:extLst>
              <a:ext uri="{FF2B5EF4-FFF2-40B4-BE49-F238E27FC236}">
                <a16:creationId xmlns:a16="http://schemas.microsoft.com/office/drawing/2014/main" id="{340F1D16-8827-43BE-828C-323931C38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5" y="0"/>
            <a:ext cx="994757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4ECC082-BF9B-4519-8635-AE88DE67CC86}"/>
              </a:ext>
            </a:extLst>
          </p:cNvPr>
          <p:cNvSpPr txBox="1"/>
          <p:nvPr/>
        </p:nvSpPr>
        <p:spPr>
          <a:xfrm>
            <a:off x="8278761" y="6233652"/>
            <a:ext cx="246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Helena Kietlińska kl. 1ab</a:t>
            </a:r>
          </a:p>
        </p:txBody>
      </p:sp>
    </p:spTree>
    <p:extLst>
      <p:ext uri="{BB962C8B-B14F-4D97-AF65-F5344CB8AC3E}">
        <p14:creationId xmlns:p14="http://schemas.microsoft.com/office/powerpoint/2010/main" val="92023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EF1E325A-1564-42A7-AB21-CD54929A2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2" y="-1"/>
            <a:ext cx="10452538" cy="761474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52B5D48-F307-4BCE-928F-BE404FF0935F}"/>
              </a:ext>
            </a:extLst>
          </p:cNvPr>
          <p:cNvSpPr txBox="1"/>
          <p:nvPr/>
        </p:nvSpPr>
        <p:spPr>
          <a:xfrm>
            <a:off x="1182414" y="6858000"/>
            <a:ext cx="237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Hubert Topolski kl. 1 ab</a:t>
            </a:r>
          </a:p>
        </p:txBody>
      </p:sp>
    </p:spTree>
    <p:extLst>
      <p:ext uri="{BB962C8B-B14F-4D97-AF65-F5344CB8AC3E}">
        <p14:creationId xmlns:p14="http://schemas.microsoft.com/office/powerpoint/2010/main" val="1102422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E7036C7-9640-495D-8532-BA432C2B3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61" y="0"/>
            <a:ext cx="4918277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D07A559-0373-4CF7-A441-0B5C4ABB4BF1}"/>
              </a:ext>
            </a:extLst>
          </p:cNvPr>
          <p:cNvSpPr txBox="1"/>
          <p:nvPr/>
        </p:nvSpPr>
        <p:spPr>
          <a:xfrm>
            <a:off x="9522372" y="3247696"/>
            <a:ext cx="2002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Krystyna Wąsowska kl. 1ab</a:t>
            </a:r>
          </a:p>
        </p:txBody>
      </p:sp>
    </p:spTree>
    <p:extLst>
      <p:ext uri="{BB962C8B-B14F-4D97-AF65-F5344CB8AC3E}">
        <p14:creationId xmlns:p14="http://schemas.microsoft.com/office/powerpoint/2010/main" val="1384951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, zdjęcie, znak&#10;&#10;Opis wygenerowany automatycznie">
            <a:extLst>
              <a:ext uri="{FF2B5EF4-FFF2-40B4-BE49-F238E27FC236}">
                <a16:creationId xmlns:a16="http://schemas.microsoft.com/office/drawing/2014/main" id="{02C3CBC5-5DAC-4AF9-B28E-037DC71E1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71" y="0"/>
            <a:ext cx="9729458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2D72CE8-EF07-4407-9C0E-39EEB8223408}"/>
              </a:ext>
            </a:extLst>
          </p:cNvPr>
          <p:cNvSpPr txBox="1"/>
          <p:nvPr/>
        </p:nvSpPr>
        <p:spPr>
          <a:xfrm>
            <a:off x="167268" y="5107259"/>
            <a:ext cx="1101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Leonard</a:t>
            </a:r>
          </a:p>
          <a:p>
            <a:r>
              <a:rPr lang="pl-PL" b="1" dirty="0" err="1"/>
              <a:t>Płoszajski</a:t>
            </a:r>
            <a:endParaRPr lang="pl-PL" b="1" dirty="0"/>
          </a:p>
          <a:p>
            <a:r>
              <a:rPr lang="pl-PL" b="1" dirty="0"/>
              <a:t>Kl.1ab</a:t>
            </a:r>
          </a:p>
        </p:txBody>
      </p:sp>
    </p:spTree>
    <p:extLst>
      <p:ext uri="{BB962C8B-B14F-4D97-AF65-F5344CB8AC3E}">
        <p14:creationId xmlns:p14="http://schemas.microsoft.com/office/powerpoint/2010/main" val="395479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ort, żywność, stół, papier&#10;&#10;Opis wygenerowany automatycznie">
            <a:extLst>
              <a:ext uri="{FF2B5EF4-FFF2-40B4-BE49-F238E27FC236}">
                <a16:creationId xmlns:a16="http://schemas.microsoft.com/office/drawing/2014/main" id="{9B1C9A9E-FF67-4CBA-982E-CB07E186F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01" y="0"/>
            <a:ext cx="4819398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DEB54A2-3624-4761-9B7C-63B661D1C0EB}"/>
              </a:ext>
            </a:extLst>
          </p:cNvPr>
          <p:cNvSpPr txBox="1"/>
          <p:nvPr/>
        </p:nvSpPr>
        <p:spPr>
          <a:xfrm>
            <a:off x="9522372" y="2286000"/>
            <a:ext cx="2191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Magdalena </a:t>
            </a:r>
            <a:r>
              <a:rPr lang="pl-PL" sz="2800" b="1" dirty="0" err="1"/>
              <a:t>Kołtonowska</a:t>
            </a:r>
            <a:endParaRPr lang="pl-PL" sz="2800" b="1" dirty="0"/>
          </a:p>
          <a:p>
            <a:r>
              <a:rPr lang="pl-PL" sz="2800" b="1" dirty="0"/>
              <a:t>Kl. 1 ab</a:t>
            </a:r>
          </a:p>
        </p:txBody>
      </p:sp>
    </p:spTree>
    <p:extLst>
      <p:ext uri="{BB962C8B-B14F-4D97-AF65-F5344CB8AC3E}">
        <p14:creationId xmlns:p14="http://schemas.microsoft.com/office/powerpoint/2010/main" val="4008966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D3EC4BE4-FD7F-4581-B324-DDA73F895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124"/>
            <a:ext cx="12192000" cy="530375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45B7E38-82AA-4834-9D1D-4634CE9B7DBB}"/>
              </a:ext>
            </a:extLst>
          </p:cNvPr>
          <p:cNvSpPr txBox="1"/>
          <p:nvPr/>
        </p:nvSpPr>
        <p:spPr>
          <a:xfrm>
            <a:off x="693683" y="6180083"/>
            <a:ext cx="2697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Antonia </a:t>
            </a:r>
            <a:r>
              <a:rPr lang="pl-PL" sz="2000" b="1" dirty="0" err="1"/>
              <a:t>Malchow</a:t>
            </a:r>
            <a:r>
              <a:rPr lang="pl-PL" sz="2000" b="1" dirty="0"/>
              <a:t> kl.2 a</a:t>
            </a:r>
          </a:p>
        </p:txBody>
      </p:sp>
    </p:spTree>
    <p:extLst>
      <p:ext uri="{BB962C8B-B14F-4D97-AF65-F5344CB8AC3E}">
        <p14:creationId xmlns:p14="http://schemas.microsoft.com/office/powerpoint/2010/main" val="1067703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678B3840-84BB-4F95-810C-93CD6DB6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98" y="0"/>
            <a:ext cx="940780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2C77A1E-DBDE-430F-9248-C0774ABDFAAA}"/>
              </a:ext>
            </a:extLst>
          </p:cNvPr>
          <p:cNvSpPr txBox="1"/>
          <p:nvPr/>
        </p:nvSpPr>
        <p:spPr>
          <a:xfrm>
            <a:off x="1" y="2380593"/>
            <a:ext cx="1592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Franek</a:t>
            </a:r>
          </a:p>
          <a:p>
            <a:r>
              <a:rPr lang="pl-PL" dirty="0"/>
              <a:t>Gniewkowski</a:t>
            </a:r>
          </a:p>
          <a:p>
            <a:r>
              <a:rPr lang="pl-PL" dirty="0"/>
              <a:t>Kl. 2 b</a:t>
            </a:r>
          </a:p>
        </p:txBody>
      </p:sp>
    </p:spTree>
    <p:extLst>
      <p:ext uri="{BB962C8B-B14F-4D97-AF65-F5344CB8AC3E}">
        <p14:creationId xmlns:p14="http://schemas.microsoft.com/office/powerpoint/2010/main" val="101134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B343481-1A3A-45C7-A152-EFC9D9A47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58" y="0"/>
            <a:ext cx="9617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4AD68020-E4AF-4D05-9F0A-2AD0F0F19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72" y="0"/>
            <a:ext cx="5715655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1332F43-0C50-4E6F-8507-01BC859E216A}"/>
              </a:ext>
            </a:extLst>
          </p:cNvPr>
          <p:cNvSpPr txBox="1"/>
          <p:nvPr/>
        </p:nvSpPr>
        <p:spPr>
          <a:xfrm>
            <a:off x="110360" y="3957145"/>
            <a:ext cx="2711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Oliwia </a:t>
            </a:r>
            <a:r>
              <a:rPr lang="pl-PL" sz="3200" b="1" dirty="0" err="1"/>
              <a:t>Wójs</a:t>
            </a:r>
            <a:endParaRPr lang="pl-PL" sz="3200" b="1" dirty="0"/>
          </a:p>
          <a:p>
            <a:r>
              <a:rPr lang="pl-PL" sz="3200" b="1" dirty="0"/>
              <a:t>Kl. 3 b</a:t>
            </a:r>
          </a:p>
        </p:txBody>
      </p:sp>
    </p:spTree>
    <p:extLst>
      <p:ext uri="{BB962C8B-B14F-4D97-AF65-F5344CB8AC3E}">
        <p14:creationId xmlns:p14="http://schemas.microsoft.com/office/powerpoint/2010/main" val="1841119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EDEFA5D-11AD-4243-B151-0471464FA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30755C1-B8D8-4367-9A32-BF7BB1904DF3}"/>
              </a:ext>
            </a:extLst>
          </p:cNvPr>
          <p:cNvSpPr txBox="1"/>
          <p:nvPr/>
        </p:nvSpPr>
        <p:spPr>
          <a:xfrm>
            <a:off x="1891862" y="6164317"/>
            <a:ext cx="2262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Alan Kamrowski kl. 3 c</a:t>
            </a:r>
          </a:p>
        </p:txBody>
      </p:sp>
    </p:spTree>
    <p:extLst>
      <p:ext uri="{BB962C8B-B14F-4D97-AF65-F5344CB8AC3E}">
        <p14:creationId xmlns:p14="http://schemas.microsoft.com/office/powerpoint/2010/main" val="192345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F9DE6901-F6A6-43D1-BD46-1B060CD2E0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E4F3CD3-27BB-4307-84A3-6B51C9711165}"/>
              </a:ext>
            </a:extLst>
          </p:cNvPr>
          <p:cNvSpPr txBox="1"/>
          <p:nvPr/>
        </p:nvSpPr>
        <p:spPr>
          <a:xfrm>
            <a:off x="0" y="6368845"/>
            <a:ext cx="371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Alan </a:t>
            </a:r>
            <a:r>
              <a:rPr lang="pl-PL" dirty="0" err="1"/>
              <a:t>Czuliński</a:t>
            </a:r>
            <a:r>
              <a:rPr lang="pl-PL" dirty="0"/>
              <a:t> kl. 1 c</a:t>
            </a:r>
          </a:p>
        </p:txBody>
      </p:sp>
    </p:spTree>
    <p:extLst>
      <p:ext uri="{BB962C8B-B14F-4D97-AF65-F5344CB8AC3E}">
        <p14:creationId xmlns:p14="http://schemas.microsoft.com/office/powerpoint/2010/main" val="2328637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63DAAE0E-D919-49A8-B864-4DE2BD3A0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7" y="409902"/>
            <a:ext cx="9538137" cy="632197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27A6B9-9EAB-4291-AEB1-0A7CBE09FDF3}"/>
              </a:ext>
            </a:extLst>
          </p:cNvPr>
          <p:cNvSpPr txBox="1"/>
          <p:nvPr/>
        </p:nvSpPr>
        <p:spPr>
          <a:xfrm>
            <a:off x="2081048" y="6101255"/>
            <a:ext cx="252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Amelia </a:t>
            </a:r>
            <a:r>
              <a:rPr lang="pl-PL" dirty="0" err="1"/>
              <a:t>Szutenberg</a:t>
            </a:r>
            <a:r>
              <a:rPr lang="pl-PL" dirty="0"/>
              <a:t> kl. </a:t>
            </a:r>
            <a:r>
              <a:rPr lang="pl-PL"/>
              <a:t>3 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1151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2B25360-C443-4C44-9DA4-4BAD31D42A83}"/>
              </a:ext>
            </a:extLst>
          </p:cNvPr>
          <p:cNvSpPr txBox="1"/>
          <p:nvPr/>
        </p:nvSpPr>
        <p:spPr>
          <a:xfrm>
            <a:off x="1545021" y="6474372"/>
            <a:ext cx="228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Matylda Zaleska kl. 3 c</a:t>
            </a:r>
          </a:p>
        </p:txBody>
      </p:sp>
    </p:spTree>
    <p:extLst>
      <p:ext uri="{BB962C8B-B14F-4D97-AF65-F5344CB8AC3E}">
        <p14:creationId xmlns:p14="http://schemas.microsoft.com/office/powerpoint/2010/main" val="572044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tekst, pudełko&#10;&#10;Opis wygenerowany automatycznie">
            <a:extLst>
              <a:ext uri="{FF2B5EF4-FFF2-40B4-BE49-F238E27FC236}">
                <a16:creationId xmlns:a16="http://schemas.microsoft.com/office/drawing/2014/main" id="{930D48D0-D664-4B5F-8666-2AF625000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61" y="0"/>
            <a:ext cx="9444678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699623F-0091-45AC-95AF-3DC9A9F8B0E9}"/>
              </a:ext>
            </a:extLst>
          </p:cNvPr>
          <p:cNvSpPr txBox="1"/>
          <p:nvPr/>
        </p:nvSpPr>
        <p:spPr>
          <a:xfrm>
            <a:off x="0" y="3310759"/>
            <a:ext cx="1595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Adam </a:t>
            </a:r>
          </a:p>
          <a:p>
            <a:r>
              <a:rPr lang="pl-PL" sz="2400" b="1" dirty="0"/>
              <a:t>Życzkowski</a:t>
            </a:r>
          </a:p>
          <a:p>
            <a:r>
              <a:rPr lang="pl-PL" sz="2400" b="1" dirty="0"/>
              <a:t>Kl. 3c</a:t>
            </a:r>
          </a:p>
        </p:txBody>
      </p:sp>
    </p:spTree>
    <p:extLst>
      <p:ext uri="{BB962C8B-B14F-4D97-AF65-F5344CB8AC3E}">
        <p14:creationId xmlns:p14="http://schemas.microsoft.com/office/powerpoint/2010/main" val="573575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3CCD3AB-14A2-4DA4-AD79-1B67B5357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07" y="0"/>
            <a:ext cx="4753986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B5E4FE-0C74-46DC-907B-20936024BB25}"/>
              </a:ext>
            </a:extLst>
          </p:cNvPr>
          <p:cNvSpPr txBox="1"/>
          <p:nvPr/>
        </p:nvSpPr>
        <p:spPr>
          <a:xfrm>
            <a:off x="8939048" y="2286000"/>
            <a:ext cx="2333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Maksymilian</a:t>
            </a:r>
          </a:p>
          <a:p>
            <a:r>
              <a:rPr lang="pl-PL" sz="2800" b="1" dirty="0"/>
              <a:t>Wiśniewski</a:t>
            </a:r>
          </a:p>
          <a:p>
            <a:r>
              <a:rPr lang="pl-PL" sz="2800" b="1" dirty="0"/>
              <a:t>Kl. 3 c</a:t>
            </a:r>
          </a:p>
        </p:txBody>
      </p:sp>
    </p:spTree>
    <p:extLst>
      <p:ext uri="{BB962C8B-B14F-4D97-AF65-F5344CB8AC3E}">
        <p14:creationId xmlns:p14="http://schemas.microsoft.com/office/powerpoint/2010/main" val="1196007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F1603D4-0962-4495-9BCE-83FFEAB1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95" y="0"/>
            <a:ext cx="497220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6A83611-4F67-4DB8-8C91-0B20A4049189}"/>
              </a:ext>
            </a:extLst>
          </p:cNvPr>
          <p:cNvSpPr txBox="1"/>
          <p:nvPr/>
        </p:nvSpPr>
        <p:spPr>
          <a:xfrm>
            <a:off x="9333186" y="3429000"/>
            <a:ext cx="2443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Jakub Kasperowicz</a:t>
            </a:r>
          </a:p>
          <a:p>
            <a:r>
              <a:rPr lang="pl-PL" sz="2400" b="1" dirty="0"/>
              <a:t>Kl. 3 c</a:t>
            </a:r>
          </a:p>
        </p:txBody>
      </p:sp>
    </p:spTree>
    <p:extLst>
      <p:ext uri="{BB962C8B-B14F-4D97-AF65-F5344CB8AC3E}">
        <p14:creationId xmlns:p14="http://schemas.microsoft.com/office/powerpoint/2010/main" val="3166067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1799702-8BD1-4D1B-A70F-0F9D61EFA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55" y="0"/>
            <a:ext cx="1045569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F21D119-566F-46E7-A98A-7FAAE52556C7}"/>
              </a:ext>
            </a:extLst>
          </p:cNvPr>
          <p:cNvSpPr txBox="1"/>
          <p:nvPr/>
        </p:nvSpPr>
        <p:spPr>
          <a:xfrm>
            <a:off x="1510748" y="6506817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Leon Lewandowski kl. 3c</a:t>
            </a:r>
          </a:p>
        </p:txBody>
      </p:sp>
    </p:spTree>
    <p:extLst>
      <p:ext uri="{BB962C8B-B14F-4D97-AF65-F5344CB8AC3E}">
        <p14:creationId xmlns:p14="http://schemas.microsoft.com/office/powerpoint/2010/main" val="1452258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4CED43B1-B1A1-4C72-940C-9A257A09C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13" y="0"/>
            <a:ext cx="5470574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8F667EF-E0E1-4239-BFAC-D32840BF0089}"/>
              </a:ext>
            </a:extLst>
          </p:cNvPr>
          <p:cNvSpPr txBox="1"/>
          <p:nvPr/>
        </p:nvSpPr>
        <p:spPr>
          <a:xfrm>
            <a:off x="1403131" y="4067503"/>
            <a:ext cx="2138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Miłosz</a:t>
            </a:r>
          </a:p>
          <a:p>
            <a:r>
              <a:rPr lang="pl-PL" dirty="0"/>
              <a:t>Lewandowski kl. 3c</a:t>
            </a:r>
          </a:p>
        </p:txBody>
      </p:sp>
    </p:spTree>
    <p:extLst>
      <p:ext uri="{BB962C8B-B14F-4D97-AF65-F5344CB8AC3E}">
        <p14:creationId xmlns:p14="http://schemas.microsoft.com/office/powerpoint/2010/main" val="3472949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3AD5E81-5059-4116-8BA6-62ADE3AE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66" y="0"/>
            <a:ext cx="9655668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3A1F5ED-61B0-4DF3-9D8C-DA61879D6549}"/>
              </a:ext>
            </a:extLst>
          </p:cNvPr>
          <p:cNvSpPr txBox="1"/>
          <p:nvPr/>
        </p:nvSpPr>
        <p:spPr>
          <a:xfrm>
            <a:off x="3515710" y="6511159"/>
            <a:ext cx="2530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Nikodem Dziecielski kl.3c</a:t>
            </a:r>
          </a:p>
        </p:txBody>
      </p:sp>
    </p:spTree>
    <p:extLst>
      <p:ext uri="{BB962C8B-B14F-4D97-AF65-F5344CB8AC3E}">
        <p14:creationId xmlns:p14="http://schemas.microsoft.com/office/powerpoint/2010/main" val="2175149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3E381AFC-D353-4790-856A-BAD15645E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3" y="0"/>
            <a:ext cx="9334134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96C8BEA-CCC8-458B-89BE-6FFBC8E82635}"/>
              </a:ext>
            </a:extLst>
          </p:cNvPr>
          <p:cNvSpPr txBox="1"/>
          <p:nvPr/>
        </p:nvSpPr>
        <p:spPr>
          <a:xfrm>
            <a:off x="0" y="4020207"/>
            <a:ext cx="1725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Oleg</a:t>
            </a:r>
          </a:p>
          <a:p>
            <a:r>
              <a:rPr lang="pl-PL" dirty="0"/>
              <a:t> </a:t>
            </a:r>
            <a:r>
              <a:rPr lang="pl-PL" dirty="0" err="1"/>
              <a:t>Majchrzakowski</a:t>
            </a:r>
            <a:endParaRPr lang="pl-PL" dirty="0"/>
          </a:p>
          <a:p>
            <a:r>
              <a:rPr lang="pl-PL" dirty="0"/>
              <a:t>Kl. 3c</a:t>
            </a:r>
          </a:p>
        </p:txBody>
      </p:sp>
    </p:spTree>
    <p:extLst>
      <p:ext uri="{BB962C8B-B14F-4D97-AF65-F5344CB8AC3E}">
        <p14:creationId xmlns:p14="http://schemas.microsoft.com/office/powerpoint/2010/main" val="1603206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A9186EAD-2D5D-4BD3-BF50-F14CF2A57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15" y="0"/>
            <a:ext cx="934117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37DF76A-7CBB-4704-8758-820FDBE7664D}"/>
              </a:ext>
            </a:extLst>
          </p:cNvPr>
          <p:cNvSpPr txBox="1"/>
          <p:nvPr/>
        </p:nvSpPr>
        <p:spPr>
          <a:xfrm>
            <a:off x="8362122" y="6480313"/>
            <a:ext cx="193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Olivier Kolan kl. 3b</a:t>
            </a:r>
          </a:p>
        </p:txBody>
      </p:sp>
    </p:spTree>
    <p:extLst>
      <p:ext uri="{BB962C8B-B14F-4D97-AF65-F5344CB8AC3E}">
        <p14:creationId xmlns:p14="http://schemas.microsoft.com/office/powerpoint/2010/main" val="3850705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F31AACD9-6816-464C-A708-A07C13B77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2" y="0"/>
            <a:ext cx="9558085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D63D7E6-6B0B-4B27-A84B-567847E3B289}"/>
              </a:ext>
            </a:extLst>
          </p:cNvPr>
          <p:cNvSpPr txBox="1"/>
          <p:nvPr/>
        </p:nvSpPr>
        <p:spPr>
          <a:xfrm>
            <a:off x="1393371" y="6335486"/>
            <a:ext cx="252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Alicja Ciołkowska kl. 1c</a:t>
            </a:r>
          </a:p>
        </p:txBody>
      </p:sp>
    </p:spTree>
    <p:extLst>
      <p:ext uri="{BB962C8B-B14F-4D97-AF65-F5344CB8AC3E}">
        <p14:creationId xmlns:p14="http://schemas.microsoft.com/office/powerpoint/2010/main" val="277680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D6AB177-48FB-4856-8C6F-44F5E8ADB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76" y="1085088"/>
            <a:ext cx="6632448" cy="468782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B98B27F-B415-4C62-93FB-AD7883470877}"/>
              </a:ext>
            </a:extLst>
          </p:cNvPr>
          <p:cNvSpPr txBox="1"/>
          <p:nvPr/>
        </p:nvSpPr>
        <p:spPr>
          <a:xfrm>
            <a:off x="8056179" y="6211614"/>
            <a:ext cx="364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Pola Wołowska kl. 3 c</a:t>
            </a:r>
          </a:p>
        </p:txBody>
      </p:sp>
    </p:spTree>
    <p:extLst>
      <p:ext uri="{BB962C8B-B14F-4D97-AF65-F5344CB8AC3E}">
        <p14:creationId xmlns:p14="http://schemas.microsoft.com/office/powerpoint/2010/main" val="3344109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86E1376-C267-44B2-B408-07CC65EE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3" y="0"/>
            <a:ext cx="9770773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3638D97-E8A0-4695-B192-1F301BBE8FCD}"/>
              </a:ext>
            </a:extLst>
          </p:cNvPr>
          <p:cNvSpPr txBox="1"/>
          <p:nvPr/>
        </p:nvSpPr>
        <p:spPr>
          <a:xfrm>
            <a:off x="110359" y="671611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B719E46-6B50-406A-B6E4-E906946DABBA}"/>
              </a:ext>
            </a:extLst>
          </p:cNvPr>
          <p:cNvSpPr txBox="1"/>
          <p:nvPr/>
        </p:nvSpPr>
        <p:spPr>
          <a:xfrm>
            <a:off x="331076" y="6321972"/>
            <a:ext cx="247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Tomasz Branowski kl. 3c</a:t>
            </a:r>
          </a:p>
        </p:txBody>
      </p:sp>
    </p:spTree>
    <p:extLst>
      <p:ext uri="{BB962C8B-B14F-4D97-AF65-F5344CB8AC3E}">
        <p14:creationId xmlns:p14="http://schemas.microsoft.com/office/powerpoint/2010/main" val="3058905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DC94BEA2-AF97-4623-96D7-67D663AE4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70"/>
            <a:ext cx="12192000" cy="662745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A86A59B-BE94-430B-B709-06946C2B2BB5}"/>
              </a:ext>
            </a:extLst>
          </p:cNvPr>
          <p:cNvSpPr txBox="1"/>
          <p:nvPr/>
        </p:nvSpPr>
        <p:spPr>
          <a:xfrm>
            <a:off x="568712" y="6077415"/>
            <a:ext cx="2877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Bartłomiej Bogdański kl. 1 c</a:t>
            </a:r>
          </a:p>
        </p:txBody>
      </p:sp>
    </p:spTree>
    <p:extLst>
      <p:ext uri="{BB962C8B-B14F-4D97-AF65-F5344CB8AC3E}">
        <p14:creationId xmlns:p14="http://schemas.microsoft.com/office/powerpoint/2010/main" val="2185057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DCC9652-4957-41DC-8A5F-2C25BD909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3" y="490654"/>
            <a:ext cx="10549053" cy="614432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55ED638-A704-4B58-9948-83D6302574CD}"/>
              </a:ext>
            </a:extLst>
          </p:cNvPr>
          <p:cNvSpPr txBox="1"/>
          <p:nvPr/>
        </p:nvSpPr>
        <p:spPr>
          <a:xfrm>
            <a:off x="1170878" y="6255834"/>
            <a:ext cx="176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Julia Kolan kl. 1 c</a:t>
            </a:r>
          </a:p>
        </p:txBody>
      </p:sp>
    </p:spTree>
    <p:extLst>
      <p:ext uri="{BB962C8B-B14F-4D97-AF65-F5344CB8AC3E}">
        <p14:creationId xmlns:p14="http://schemas.microsoft.com/office/powerpoint/2010/main" val="2007183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36FB9CD0-70A8-4704-878D-F9A8DD44A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95" y="0"/>
            <a:ext cx="950880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3789E49-D1D8-4442-B684-219522C27222}"/>
              </a:ext>
            </a:extLst>
          </p:cNvPr>
          <p:cNvSpPr txBox="1"/>
          <p:nvPr/>
        </p:nvSpPr>
        <p:spPr>
          <a:xfrm>
            <a:off x="1813035" y="6069724"/>
            <a:ext cx="19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Zuzanna Kuhn kl.1c</a:t>
            </a:r>
          </a:p>
        </p:txBody>
      </p:sp>
    </p:spTree>
    <p:extLst>
      <p:ext uri="{BB962C8B-B14F-4D97-AF65-F5344CB8AC3E}">
        <p14:creationId xmlns:p14="http://schemas.microsoft.com/office/powerpoint/2010/main" val="203407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omieszczenie, koszula&#10;&#10;Opis wygenerowany automatycznie">
            <a:extLst>
              <a:ext uri="{FF2B5EF4-FFF2-40B4-BE49-F238E27FC236}">
                <a16:creationId xmlns:a16="http://schemas.microsoft.com/office/drawing/2014/main" id="{3A0B12B1-D88E-4379-87C4-BBC7C9018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62" y="0"/>
            <a:ext cx="4884675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F7A02BB-2AF6-4FC9-81A9-84110EBEB3E1}"/>
              </a:ext>
            </a:extLst>
          </p:cNvPr>
          <p:cNvSpPr txBox="1"/>
          <p:nvPr/>
        </p:nvSpPr>
        <p:spPr>
          <a:xfrm>
            <a:off x="3988676" y="6511159"/>
            <a:ext cx="183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Amelia Pal kl.1 ab</a:t>
            </a:r>
          </a:p>
        </p:txBody>
      </p:sp>
    </p:spTree>
    <p:extLst>
      <p:ext uri="{BB962C8B-B14F-4D97-AF65-F5344CB8AC3E}">
        <p14:creationId xmlns:p14="http://schemas.microsoft.com/office/powerpoint/2010/main" val="363958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ypialnia, pomieszczenie, zegar&#10;&#10;Opis wygenerowany automatycznie">
            <a:extLst>
              <a:ext uri="{FF2B5EF4-FFF2-40B4-BE49-F238E27FC236}">
                <a16:creationId xmlns:a16="http://schemas.microsoft.com/office/drawing/2014/main" id="{4C3B5D3A-657A-4B3E-B626-21C8539A7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05" y="0"/>
            <a:ext cx="504138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938A5-FEDD-412E-B39B-E767F8813878}"/>
              </a:ext>
            </a:extLst>
          </p:cNvPr>
          <p:cNvSpPr txBox="1"/>
          <p:nvPr/>
        </p:nvSpPr>
        <p:spPr>
          <a:xfrm>
            <a:off x="9932276" y="4130566"/>
            <a:ext cx="1733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Aurora Zielińska </a:t>
            </a:r>
          </a:p>
          <a:p>
            <a:r>
              <a:rPr lang="pl-PL" dirty="0"/>
              <a:t>Kl. 1 ab</a:t>
            </a:r>
          </a:p>
        </p:txBody>
      </p:sp>
    </p:spTree>
    <p:extLst>
      <p:ext uri="{BB962C8B-B14F-4D97-AF65-F5344CB8AC3E}">
        <p14:creationId xmlns:p14="http://schemas.microsoft.com/office/powerpoint/2010/main" val="68662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B85B3073-F4EE-4363-A66B-5F352CCB7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90" y="0"/>
            <a:ext cx="468402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EB5FFB4-9F56-40E7-8B52-BE9042EC55CC}"/>
              </a:ext>
            </a:extLst>
          </p:cNvPr>
          <p:cNvSpPr txBox="1"/>
          <p:nvPr/>
        </p:nvSpPr>
        <p:spPr>
          <a:xfrm>
            <a:off x="9352722" y="3796748"/>
            <a:ext cx="152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Elena Dywicka</a:t>
            </a:r>
          </a:p>
          <a:p>
            <a:r>
              <a:rPr lang="pl-PL" dirty="0"/>
              <a:t>Kl. 1 ab</a:t>
            </a:r>
          </a:p>
        </p:txBody>
      </p:sp>
    </p:spTree>
    <p:extLst>
      <p:ext uri="{BB962C8B-B14F-4D97-AF65-F5344CB8AC3E}">
        <p14:creationId xmlns:p14="http://schemas.microsoft.com/office/powerpoint/2010/main" val="291525322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179</Words>
  <Application>Microsoft Office PowerPoint</Application>
  <PresentationFormat>Panoramiczny</PresentationFormat>
  <Paragraphs>51</Paragraphs>
  <Slides>31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4" baseType="lpstr">
      <vt:lpstr>Calibri</vt:lpstr>
      <vt:lpstr>Calibri Light</vt:lpstr>
      <vt:lpstr>Retrospekcja</vt:lpstr>
      <vt:lpstr>DZIEŃ ŻYCZLIWOŚCI-KONKURS NA PLAKAT DLA KLAS 1-3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ŻYCZLIWOŚCI-KONKURS NA PLAKAT DLA KLAS 1-3</dc:title>
  <dc:creator>EMILIA PIEKUT</dc:creator>
  <cp:lastModifiedBy>EMILIA PIEKUT</cp:lastModifiedBy>
  <cp:revision>10</cp:revision>
  <dcterms:created xsi:type="dcterms:W3CDTF">2020-11-20T19:21:10Z</dcterms:created>
  <dcterms:modified xsi:type="dcterms:W3CDTF">2020-11-23T13:04:48Z</dcterms:modified>
</cp:coreProperties>
</file>